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81" r:id="rId25"/>
    <p:sldId id="279" r:id="rId26"/>
    <p:sldId id="280" r:id="rId27"/>
    <p:sldId id="282" r:id="rId28"/>
    <p:sldId id="284" r:id="rId29"/>
    <p:sldId id="283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E41C-00FD-1AAD-43CB-D2A7D344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CEIS114 FINAL PROJECT</a:t>
            </a:r>
            <a:br>
              <a:rPr lang="en-US" dirty="0"/>
            </a:br>
            <a:r>
              <a:rPr lang="en-US" dirty="0"/>
              <a:t>Traffic 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994A7-8F2A-BFAA-0BF5-725871FF4B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Lakisha Snipe</a:t>
            </a:r>
          </a:p>
        </p:txBody>
      </p:sp>
    </p:spTree>
    <p:extLst>
      <p:ext uri="{BB962C8B-B14F-4D97-AF65-F5344CB8AC3E}">
        <p14:creationId xmlns:p14="http://schemas.microsoft.com/office/powerpoint/2010/main" val="3133584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B67A-9439-3F54-6A0D-E6463790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0200"/>
            <a:ext cx="6164653" cy="1371600"/>
          </a:xfrm>
        </p:spPr>
        <p:txBody>
          <a:bodyPr/>
          <a:lstStyle/>
          <a:p>
            <a:r>
              <a:rPr lang="en-US" dirty="0"/>
              <a:t>Picture of circuit with </a:t>
            </a:r>
            <a:br>
              <a:rPr lang="en-US" dirty="0"/>
            </a:br>
            <a:r>
              <a:rPr lang="en-US" dirty="0"/>
              <a:t>working LEDs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4C8E0-0846-3672-547A-76391236F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02" y="2588020"/>
            <a:ext cx="6164653" cy="18288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ESP 32 Board</a:t>
            </a:r>
          </a:p>
          <a:p>
            <a:pPr lvl="0"/>
            <a:r>
              <a:rPr lang="en-US" dirty="0"/>
              <a:t>Colored LEDs: Red, Yellow and Green</a:t>
            </a:r>
          </a:p>
          <a:p>
            <a:pPr lvl="0"/>
            <a:r>
              <a:rPr lang="en-US" dirty="0"/>
              <a:t>220 Ohm Resistors (optional)</a:t>
            </a:r>
          </a:p>
          <a:p>
            <a:pPr lvl="0"/>
            <a:r>
              <a:rPr lang="en-US" dirty="0"/>
              <a:t>Wires</a:t>
            </a:r>
          </a:p>
          <a:p>
            <a:pPr lvl="0"/>
            <a:r>
              <a:rPr lang="en-US" dirty="0"/>
              <a:t>Breadboard</a:t>
            </a: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DC890AC-A42D-E3DF-371C-35DDB12D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3" r="32593"/>
          <a:stretch>
            <a:fillRect/>
          </a:stretch>
        </p:blipFill>
        <p:spPr>
          <a:xfrm rot="5400000">
            <a:off x="9080356" y="653758"/>
            <a:ext cx="1873193" cy="4350091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E9160-70FB-61AC-E4C8-46110BE64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47092" y="2635421"/>
            <a:ext cx="2139723" cy="435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FD0FD-469C-569A-E1DD-F16629DD6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5030" y="63715"/>
            <a:ext cx="2988450" cy="3245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29092B-46B3-4D6B-E7CA-53D5BED89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908" y="209003"/>
            <a:ext cx="4350092" cy="16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31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61C3-5304-C478-16F4-2258B170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4636"/>
            <a:ext cx="6164653" cy="1371600"/>
          </a:xfrm>
        </p:spPr>
        <p:txBody>
          <a:bodyPr/>
          <a:lstStyle/>
          <a:p>
            <a:r>
              <a:rPr lang="en-US" sz="2800" dirty="0"/>
              <a:t>Screenshot of code in Arduino IDE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9AA20-8999-777B-BB50-F0DFBD289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039" y="2710602"/>
            <a:ext cx="6164653" cy="1828800"/>
          </a:xfrm>
        </p:spPr>
        <p:txBody>
          <a:bodyPr/>
          <a:lstStyle/>
          <a:p>
            <a:r>
              <a:rPr lang="en-US" dirty="0"/>
              <a:t>Screenshot of </a:t>
            </a:r>
            <a:r>
              <a:rPr lang="en-US" dirty="0">
                <a:ea typeface="Times New Roman" panose="02020603050405020304" pitchFamily="18" charset="0"/>
              </a:rPr>
              <a:t>code in Arduino IDE showing </a:t>
            </a:r>
            <a:r>
              <a:rPr lang="en-US" b="1" dirty="0">
                <a:ea typeface="Times New Roman" panose="02020603050405020304" pitchFamily="18" charset="0"/>
              </a:rPr>
              <a:t>my name in the comment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17628A-71D0-8F11-C352-256D004FA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-586" r="53904" b="586"/>
          <a:stretch/>
        </p:blipFill>
        <p:spPr>
          <a:xfrm>
            <a:off x="5904936" y="498494"/>
            <a:ext cx="6287064" cy="6359506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86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3698-3275-622E-7661-7CA9386D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multiple traffic light controller</a:t>
            </a:r>
          </a:p>
        </p:txBody>
      </p:sp>
    </p:spTree>
    <p:extLst>
      <p:ext uri="{BB962C8B-B14F-4D97-AF65-F5344CB8AC3E}">
        <p14:creationId xmlns:p14="http://schemas.microsoft.com/office/powerpoint/2010/main" val="251452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699E-D5F1-025A-3BC9-E9C97AAA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0200"/>
            <a:ext cx="6164653" cy="1371600"/>
          </a:xfrm>
        </p:spPr>
        <p:txBody>
          <a:bodyPr/>
          <a:lstStyle/>
          <a:p>
            <a:r>
              <a:rPr lang="en-US" sz="2800" dirty="0"/>
              <a:t>Picture of circuit with working LEDs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C9F14-A1E0-B9E2-4A99-FCAC608B0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18" y="2971800"/>
            <a:ext cx="6164653" cy="18288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ESP 32 Board</a:t>
            </a:r>
          </a:p>
          <a:p>
            <a:r>
              <a:rPr lang="en-US" dirty="0"/>
              <a:t>Colored LEDs: Red, Yellow and Green (two sets)</a:t>
            </a:r>
          </a:p>
          <a:p>
            <a:pPr lvl="0"/>
            <a:r>
              <a:rPr lang="en-US" dirty="0"/>
              <a:t>220 Ohm Resistors (optional)</a:t>
            </a:r>
          </a:p>
          <a:p>
            <a:pPr lvl="0"/>
            <a:r>
              <a:rPr lang="en-US" dirty="0"/>
              <a:t>Wires</a:t>
            </a:r>
          </a:p>
          <a:p>
            <a:pPr lvl="0"/>
            <a:r>
              <a:rPr lang="en-US" dirty="0"/>
              <a:t>Breadboard</a:t>
            </a: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3FC495B-F681-51D8-CD1F-B7FC7FF5FB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3" t="7988" r="7113" b="-7988"/>
          <a:stretch/>
        </p:blipFill>
        <p:spPr>
          <a:xfrm rot="10800000">
            <a:off x="5488144" y="941560"/>
            <a:ext cx="6624638" cy="4924252"/>
          </a:xfrm>
        </p:spPr>
      </p:pic>
    </p:spTree>
    <p:extLst>
      <p:ext uri="{BB962C8B-B14F-4D97-AF65-F5344CB8AC3E}">
        <p14:creationId xmlns:p14="http://schemas.microsoft.com/office/powerpoint/2010/main" val="269657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9522-F9DA-07B8-4D72-3A59C6B1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5880"/>
            <a:ext cx="6164653" cy="1371600"/>
          </a:xfrm>
        </p:spPr>
        <p:txBody>
          <a:bodyPr/>
          <a:lstStyle/>
          <a:p>
            <a:r>
              <a:rPr lang="en-US" sz="2800" dirty="0"/>
              <a:t>Screenshot of code in </a:t>
            </a:r>
            <a:br>
              <a:rPr lang="en-US" sz="2800" dirty="0"/>
            </a:br>
            <a:r>
              <a:rPr lang="en-US" sz="2800" dirty="0"/>
              <a:t>Arduino IDE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5310EB9-D8D4-8F60-6E2A-130BA8304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" t="-1486" r="24017" b="1486"/>
          <a:stretch/>
        </p:blipFill>
        <p:spPr>
          <a:xfrm>
            <a:off x="4372824" y="314608"/>
            <a:ext cx="7819176" cy="6228783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85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7CCD-3350-AD9A-43E7-3ACEC39E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multiple traffic light controller with a cross walk</a:t>
            </a:r>
          </a:p>
        </p:txBody>
      </p:sp>
    </p:spTree>
    <p:extLst>
      <p:ext uri="{BB962C8B-B14F-4D97-AF65-F5344CB8AC3E}">
        <p14:creationId xmlns:p14="http://schemas.microsoft.com/office/powerpoint/2010/main" val="250387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A823-FB00-724B-9415-842F7094D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0200"/>
            <a:ext cx="6164653" cy="1371600"/>
          </a:xfrm>
        </p:spPr>
        <p:txBody>
          <a:bodyPr/>
          <a:lstStyle/>
          <a:p>
            <a:r>
              <a:rPr lang="en-US" sz="2800" dirty="0"/>
              <a:t>Picture of circuit with working LEDs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AE81F-F857-8CF1-896D-BA994D06A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971800"/>
            <a:ext cx="6164653" cy="1828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ESP 32 Board</a:t>
            </a:r>
          </a:p>
          <a:p>
            <a:r>
              <a:rPr lang="en-US" dirty="0"/>
              <a:t>Colored LEDs: Red, Yellow and Green (two sets)</a:t>
            </a:r>
          </a:p>
          <a:p>
            <a:pPr lvl="0"/>
            <a:r>
              <a:rPr lang="en-US" dirty="0"/>
              <a:t>220 Ohm Resistors (optional)</a:t>
            </a:r>
          </a:p>
          <a:p>
            <a:pPr lvl="0"/>
            <a:r>
              <a:rPr lang="en-US" dirty="0"/>
              <a:t>Push Button</a:t>
            </a:r>
          </a:p>
          <a:p>
            <a:pPr lvl="0"/>
            <a:r>
              <a:rPr lang="en-US" dirty="0"/>
              <a:t>Wires</a:t>
            </a:r>
          </a:p>
          <a:p>
            <a:pPr lvl="0"/>
            <a:r>
              <a:rPr lang="en-US" dirty="0"/>
              <a:t>Breadboard</a:t>
            </a:r>
          </a:p>
          <a:p>
            <a:endParaRPr lang="en-US" dirty="0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FAE4526E-4ADE-E41E-3DE2-6ACE0582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r="20035"/>
          <a:stretch>
            <a:fillRect/>
          </a:stretch>
        </p:blipFill>
        <p:spPr>
          <a:xfrm rot="10800000">
            <a:off x="5605463" y="1206500"/>
            <a:ext cx="6172200" cy="4873625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40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8A5E-5DDD-5F5D-2794-C59EDACB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1" y="1600200"/>
            <a:ext cx="6164653" cy="1371600"/>
          </a:xfrm>
        </p:spPr>
        <p:txBody>
          <a:bodyPr/>
          <a:lstStyle/>
          <a:p>
            <a:r>
              <a:rPr lang="en-US" sz="2800" dirty="0"/>
              <a:t>Screenshot of code in Arduino </a:t>
            </a:r>
            <a:br>
              <a:rPr lang="en-US" sz="2800" dirty="0"/>
            </a:br>
            <a:r>
              <a:rPr lang="en-US" sz="2800" dirty="0"/>
              <a:t>IDE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9A2068F-DF69-70BB-27E5-9C1841C6C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" t="-163" r="24017" b="163"/>
          <a:stretch/>
        </p:blipFill>
        <p:spPr>
          <a:xfrm>
            <a:off x="5295899" y="992187"/>
            <a:ext cx="6624638" cy="4873625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60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1F6B-93A8-0568-570C-199A28AD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0200"/>
            <a:ext cx="6164653" cy="1371600"/>
          </a:xfrm>
        </p:spPr>
        <p:txBody>
          <a:bodyPr/>
          <a:lstStyle/>
          <a:p>
            <a:r>
              <a:rPr lang="en-US" sz="2800" dirty="0"/>
              <a:t>Screenshot of Serial</a:t>
            </a:r>
            <a:br>
              <a:rPr lang="en-US" sz="2800" dirty="0"/>
            </a:br>
            <a:r>
              <a:rPr lang="en-US" sz="2800" dirty="0"/>
              <a:t>Monitor in Arduino IDE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C0298-95B4-D17B-2ABD-42CDC1D4F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971800"/>
            <a:ext cx="6164653" cy="1828800"/>
          </a:xfrm>
        </p:spPr>
        <p:txBody>
          <a:bodyPr/>
          <a:lstStyle/>
          <a:p>
            <a:r>
              <a:rPr lang="en-US" dirty="0"/>
              <a:t>Screenshot of output in Serial Monitor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6F14C95-457A-7DD8-CBD9-56BFFDE48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8" r="23540" b="1858"/>
          <a:stretch/>
        </p:blipFill>
        <p:spPr>
          <a:xfrm>
            <a:off x="4686300" y="0"/>
            <a:ext cx="7505700" cy="6858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62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9DEA-3DE6-62CF-E879-2E13D32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multiple traffic light controller with a cross walk and an emergency buzzer</a:t>
            </a:r>
          </a:p>
        </p:txBody>
      </p:sp>
    </p:spTree>
    <p:extLst>
      <p:ext uri="{BB962C8B-B14F-4D97-AF65-F5344CB8AC3E}">
        <p14:creationId xmlns:p14="http://schemas.microsoft.com/office/powerpoint/2010/main" val="109142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0E31-AFD2-031A-FF3A-2E2E294E3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755" y="549805"/>
            <a:ext cx="7197726" cy="2421464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C3680-2031-A187-2773-9A631DB72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6069" y="2971268"/>
            <a:ext cx="7197726" cy="388673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dirty="0"/>
              <a:t>1. Introduction</a:t>
            </a:r>
          </a:p>
          <a:p>
            <a:pPr algn="l"/>
            <a:r>
              <a:rPr lang="en-US" b="1" dirty="0"/>
              <a:t>2. Gathering the components to build the traffic controller</a:t>
            </a:r>
          </a:p>
          <a:p>
            <a:pPr algn="l"/>
            <a:r>
              <a:rPr lang="en-US" b="1" dirty="0"/>
              <a:t>3. Creating the Traffic Controller </a:t>
            </a:r>
          </a:p>
          <a:p>
            <a:pPr algn="l"/>
            <a:r>
              <a:rPr lang="en-US" b="1" dirty="0"/>
              <a:t>4. Creating a multiple traffic light controller</a:t>
            </a:r>
          </a:p>
          <a:p>
            <a:pPr algn="l"/>
            <a:r>
              <a:rPr lang="en-US" b="1" dirty="0"/>
              <a:t>5. Creating a multiple traffic light controller with a cross walk</a:t>
            </a:r>
          </a:p>
          <a:p>
            <a:pPr algn="l"/>
            <a:r>
              <a:rPr lang="en-US" b="1" dirty="0"/>
              <a:t>6. Creating a multiple traffic light controller with a cross walk and an emergency buzzer</a:t>
            </a:r>
          </a:p>
          <a:p>
            <a:pPr algn="l"/>
            <a:r>
              <a:rPr lang="en-US" b="1" dirty="0"/>
              <a:t>7. Creating a Multiple Traffic Light Controller with a Cross Walk and an Emergency Buzzer with SMART sensor(option 2)</a:t>
            </a:r>
          </a:p>
          <a:p>
            <a:pPr algn="l"/>
            <a:r>
              <a:rPr lang="en-US" b="1" dirty="0"/>
              <a:t>8. Student feed back and reflection. </a:t>
            </a:r>
          </a:p>
          <a:p>
            <a:pPr algn="l"/>
            <a:r>
              <a:rPr lang="en-US" b="1" dirty="0"/>
              <a:t>9. Conclusion, challenges and career skill obtained</a:t>
            </a:r>
          </a:p>
          <a:p>
            <a:pPr algn="l"/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953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D995-BF71-C676-B248-1D89B439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643062"/>
            <a:ext cx="6164653" cy="1371600"/>
          </a:xfrm>
        </p:spPr>
        <p:txBody>
          <a:bodyPr/>
          <a:lstStyle/>
          <a:p>
            <a:r>
              <a:rPr lang="en-US" sz="2800" dirty="0"/>
              <a:t>Picture of circuit with working LEDs and LCD display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71E50-8986-AA22-139F-6B60B9EBE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738" y="3014662"/>
            <a:ext cx="6164653" cy="330041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ESP 32 Board</a:t>
            </a:r>
          </a:p>
          <a:p>
            <a:r>
              <a:rPr lang="en-US" dirty="0"/>
              <a:t>Colored LEDs: Red, Yellow and Green (two sets)</a:t>
            </a:r>
          </a:p>
          <a:p>
            <a:pPr lvl="0"/>
            <a:r>
              <a:rPr lang="en-US" dirty="0"/>
              <a:t>220 Ohm Resistors (optional)</a:t>
            </a:r>
          </a:p>
          <a:p>
            <a:pPr lvl="0"/>
            <a:r>
              <a:rPr lang="en-US" dirty="0"/>
              <a:t>Push Button</a:t>
            </a:r>
          </a:p>
          <a:p>
            <a:r>
              <a:rPr lang="en-US" dirty="0"/>
              <a:t>LCD Unit  with Message Display</a:t>
            </a:r>
          </a:p>
          <a:p>
            <a:pPr lvl="0"/>
            <a:r>
              <a:rPr lang="en-US" dirty="0"/>
              <a:t>Wires</a:t>
            </a:r>
          </a:p>
          <a:p>
            <a:pPr lvl="0"/>
            <a:r>
              <a:rPr lang="en-US" dirty="0"/>
              <a:t>Breadboard</a:t>
            </a: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4616390-8F53-AE02-3645-ADAB4822E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8" r="17838"/>
          <a:stretch>
            <a:fillRect/>
          </a:stretch>
        </p:blipFill>
        <p:spPr>
          <a:xfrm rot="10800000">
            <a:off x="5795962" y="841374"/>
            <a:ext cx="5905501" cy="4873625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65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5A64-8146-813E-60F7-2ADBBD0C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673" y="157162"/>
            <a:ext cx="6164653" cy="1371600"/>
          </a:xfrm>
        </p:spPr>
        <p:txBody>
          <a:bodyPr/>
          <a:lstStyle/>
          <a:p>
            <a:r>
              <a:rPr lang="en-US" sz="2800" dirty="0"/>
              <a:t>Screenshot of code in Arduino IDE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1F87459-6523-4C14-8EAD-3F45CC885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" t="-33" r="24017" b="27226"/>
          <a:stretch/>
        </p:blipFill>
        <p:spPr>
          <a:xfrm>
            <a:off x="1328738" y="1528763"/>
            <a:ext cx="9472612" cy="5172076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67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1F9A-190D-EB47-8BCC-BDFE427B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673" y="157162"/>
            <a:ext cx="6164653" cy="1371600"/>
          </a:xfrm>
        </p:spPr>
        <p:txBody>
          <a:bodyPr/>
          <a:lstStyle/>
          <a:p>
            <a:r>
              <a:rPr lang="en-US" sz="2800" dirty="0"/>
              <a:t>Screenshot of Serial Monitor in Arduino IDE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F50CBF2-2D35-2646-2FA6-45E217D04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" r="23540" b="33"/>
          <a:stretch/>
        </p:blipFill>
        <p:spPr>
          <a:xfrm>
            <a:off x="1400175" y="1628774"/>
            <a:ext cx="9772649" cy="5229226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585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CF08-263E-6869-8A24-BBCE5FDB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Multiple Traffic Light Controller with a Cross Walk and an Emergency Buzzer with SMART sensor(option 2)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94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3195-7DFA-EE0B-3D8C-04797CAC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653" y="0"/>
            <a:ext cx="6164653" cy="1371600"/>
          </a:xfrm>
        </p:spPr>
        <p:txBody>
          <a:bodyPr/>
          <a:lstStyle/>
          <a:p>
            <a:r>
              <a:rPr lang="en-US" sz="2800" dirty="0"/>
              <a:t>Picture of circuit with working LEDs and LCD display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ECD75-8DD8-5FE0-ECF5-D2CF4BF40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485900"/>
            <a:ext cx="6164653" cy="38862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ESP 32 Board</a:t>
            </a:r>
          </a:p>
          <a:p>
            <a:r>
              <a:rPr lang="en-US" dirty="0"/>
              <a:t>Colored LEDs: Red, Yellow and Green (two sets)</a:t>
            </a:r>
          </a:p>
          <a:p>
            <a:r>
              <a:rPr lang="en-US" dirty="0"/>
              <a:t>One Blue LED – Emergency Light</a:t>
            </a:r>
          </a:p>
          <a:p>
            <a:pPr lvl="0"/>
            <a:r>
              <a:rPr lang="en-US" dirty="0"/>
              <a:t>220 Ohm Resistors (optional)</a:t>
            </a:r>
          </a:p>
          <a:p>
            <a:pPr lvl="0"/>
            <a:r>
              <a:rPr lang="en-US" dirty="0"/>
              <a:t>Push Buttons - 2</a:t>
            </a:r>
          </a:p>
          <a:p>
            <a:r>
              <a:rPr lang="en-US" dirty="0"/>
              <a:t>LCD Unit </a:t>
            </a:r>
          </a:p>
          <a:p>
            <a:r>
              <a:rPr lang="en-US" dirty="0"/>
              <a:t>Buzzer</a:t>
            </a:r>
          </a:p>
          <a:p>
            <a:r>
              <a:rPr lang="en-US" dirty="0"/>
              <a:t>PIR Motion Sensor</a:t>
            </a:r>
          </a:p>
          <a:p>
            <a:r>
              <a:rPr lang="en-US" dirty="0"/>
              <a:t>Router</a:t>
            </a:r>
          </a:p>
          <a:p>
            <a:r>
              <a:rPr lang="en-US" dirty="0"/>
              <a:t>Wires</a:t>
            </a:r>
          </a:p>
          <a:p>
            <a:pPr lvl="0"/>
            <a:r>
              <a:rPr lang="en-US" dirty="0"/>
              <a:t>Breadboard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6DFBA5C-D228-A5C3-9816-B5ACCFC813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0" r="11770"/>
          <a:stretch>
            <a:fillRect/>
          </a:stretch>
        </p:blipFill>
        <p:spPr>
          <a:xfrm rot="10800000">
            <a:off x="4884738" y="993356"/>
            <a:ext cx="6621462" cy="4871288"/>
          </a:xfrm>
        </p:spPr>
      </p:pic>
    </p:spTree>
    <p:extLst>
      <p:ext uri="{BB962C8B-B14F-4D97-AF65-F5344CB8AC3E}">
        <p14:creationId xmlns:p14="http://schemas.microsoft.com/office/powerpoint/2010/main" val="2827578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437B-CFB8-E3C8-F6A1-FB297FDC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653" y="342900"/>
            <a:ext cx="6164653" cy="1371600"/>
          </a:xfrm>
        </p:spPr>
        <p:txBody>
          <a:bodyPr/>
          <a:lstStyle/>
          <a:p>
            <a:r>
              <a:rPr lang="en-US" sz="2800" dirty="0"/>
              <a:t>Screenshot of code in Arduino IDE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5337FCD-109B-0695-1ABC-47148DA5D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" t="-163" r="54347" b="-1623"/>
          <a:stretch/>
        </p:blipFill>
        <p:spPr>
          <a:xfrm>
            <a:off x="6096000" y="660903"/>
            <a:ext cx="5852160" cy="611109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14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07A1-14A3-4F13-5026-2F399B02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Screenshot of Serial Monitor in Arduino IDE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D92BD8-A350-CADC-16C7-8EC3EA74B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" t="-163" r="52884" b="1567"/>
          <a:stretch/>
        </p:blipFill>
        <p:spPr>
          <a:xfrm>
            <a:off x="6339840" y="417229"/>
            <a:ext cx="5394960" cy="6286908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154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8E55-A725-E060-D0FB-F83B61A9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feedback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1987085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946A5-0460-085A-3173-72E10D77F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008" r="42459" b="9008"/>
          <a:stretch/>
        </p:blipFill>
        <p:spPr>
          <a:xfrm>
            <a:off x="0" y="-617757"/>
            <a:ext cx="56439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C8419-F94D-BE18-C3B2-E4807058D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07"/>
          <a:stretch/>
        </p:blipFill>
        <p:spPr>
          <a:xfrm>
            <a:off x="5643900" y="0"/>
            <a:ext cx="6290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6FD4CE-F98F-B641-D897-2CE50AC3BE96}"/>
              </a:ext>
            </a:extLst>
          </p:cNvPr>
          <p:cNvSpPr txBox="1"/>
          <p:nvPr/>
        </p:nvSpPr>
        <p:spPr>
          <a:xfrm>
            <a:off x="1030287" y="564125"/>
            <a:ext cx="98699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biggest thing I noticed with working in a group and with feedback from my classmates</a:t>
            </a:r>
          </a:p>
          <a:p>
            <a:endParaRPr lang="en-US" dirty="0"/>
          </a:p>
          <a:p>
            <a:r>
              <a:rPr lang="en-US" dirty="0"/>
              <a:t> is there is really a team effort to be willing to help. I think that is so important because my </a:t>
            </a:r>
          </a:p>
          <a:p>
            <a:endParaRPr lang="en-US" dirty="0"/>
          </a:p>
          <a:p>
            <a:r>
              <a:rPr lang="en-US" dirty="0"/>
              <a:t>journey with my career into cyber security will in my opinion be heavily reliant on being a part of </a:t>
            </a:r>
          </a:p>
          <a:p>
            <a:endParaRPr lang="en-US" dirty="0"/>
          </a:p>
          <a:p>
            <a:r>
              <a:rPr lang="en-US" dirty="0"/>
              <a:t>a team to get things done.  It’s refreshing to know that in my line of work I have people around who are</a:t>
            </a:r>
          </a:p>
          <a:p>
            <a:endParaRPr lang="en-US" dirty="0"/>
          </a:p>
          <a:p>
            <a:r>
              <a:rPr lang="en-US" dirty="0"/>
              <a:t> helpful and willing to teach me and I teach them if necessary.</a:t>
            </a:r>
          </a:p>
        </p:txBody>
      </p:sp>
    </p:spTree>
    <p:extLst>
      <p:ext uri="{BB962C8B-B14F-4D97-AF65-F5344CB8AC3E}">
        <p14:creationId xmlns:p14="http://schemas.microsoft.com/office/powerpoint/2010/main" val="103311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994-364D-7BD6-3178-D0CFC3769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12" y="1964268"/>
            <a:ext cx="7197726" cy="242146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0DAB0-5454-387F-2C57-FBA17A737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1600" dirty="0">
                <a:latin typeface="+mj-lt"/>
              </a:rPr>
              <a:t>In this class we learned </a:t>
            </a:r>
            <a:r>
              <a:rPr lang="en-US" sz="1600" b="0" i="0" dirty="0">
                <a:effectLst/>
                <a:latin typeface="+mj-lt"/>
              </a:rPr>
              <a:t>concepts of electronics, particularly digital electronics.</a:t>
            </a:r>
          </a:p>
          <a:p>
            <a:pPr algn="l"/>
            <a:r>
              <a:rPr lang="en-US" sz="1600" b="0" i="0" dirty="0">
                <a:effectLst/>
                <a:latin typeface="+mj-lt"/>
              </a:rPr>
              <a:t>Many IOT devices comprised of various sensors and electronic components are the integral parts of IOT devices. </a:t>
            </a:r>
            <a:r>
              <a:rPr lang="en-US" sz="1600" dirty="0">
                <a:latin typeface="+mj-lt"/>
              </a:rPr>
              <a:t>We were </a:t>
            </a:r>
            <a:r>
              <a:rPr lang="en-US" sz="1600" b="0" i="0" dirty="0">
                <a:effectLst/>
                <a:latin typeface="+mj-lt"/>
              </a:rPr>
              <a:t> introduced to basic electronic components, transducers, sensors, and actuators along with packaging and testing used in IOT devices.​ ​.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172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F365-68DD-7142-EAB7-F4C34DCA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Conclusion, challenges and career skill obtained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76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15EC27-CFD9-2622-FB62-23476B0BD3A5}"/>
              </a:ext>
            </a:extLst>
          </p:cNvPr>
          <p:cNvSpPr txBox="1"/>
          <p:nvPr/>
        </p:nvSpPr>
        <p:spPr>
          <a:xfrm>
            <a:off x="425794" y="633259"/>
            <a:ext cx="119491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conclusion technology and IOT devices are used everyday.</a:t>
            </a:r>
          </a:p>
          <a:p>
            <a:r>
              <a:rPr lang="en-US" dirty="0"/>
              <a:t>I for sure look at the digital world with a new perspective and a greater respect for this line of work.</a:t>
            </a:r>
          </a:p>
          <a:p>
            <a:r>
              <a:rPr lang="en-US" dirty="0"/>
              <a:t>It takes a smart critical thinker to keep companies running, and to keep cities and basically the world running.</a:t>
            </a:r>
          </a:p>
          <a:p>
            <a:r>
              <a:rPr lang="en-US" dirty="0"/>
              <a:t>Without digital devices we would literally be In the dark.  Some of the challenges I faced was honestly work life balance</a:t>
            </a:r>
          </a:p>
          <a:p>
            <a:r>
              <a:rPr lang="en-US" dirty="0"/>
              <a:t>Including my schooling into the mix.  These are real life scenarios that I’m going to be challenged with and knowing how to</a:t>
            </a:r>
          </a:p>
          <a:p>
            <a:r>
              <a:rPr lang="en-US" dirty="0"/>
              <a:t>Get through the hurdles will definitely help me along my journey in to the IT/Technology/Cyber Security field.  There are a lot </a:t>
            </a:r>
          </a:p>
          <a:p>
            <a:r>
              <a:rPr lang="en-US" dirty="0"/>
              <a:t>of career options to choose from just by learning this one class.  I learned how to build a traffic controller I can use these skills</a:t>
            </a:r>
          </a:p>
          <a:p>
            <a:r>
              <a:rPr lang="en-US" dirty="0"/>
              <a:t>And take Them anywhere from being a traffic controller engineer(of course with more study and experience)  I could become</a:t>
            </a:r>
          </a:p>
          <a:p>
            <a:r>
              <a:rPr lang="en-US" dirty="0"/>
              <a:t>a digital product tester for quality and control.  I know what to look for and the steps to test out a design before it rolls out.</a:t>
            </a:r>
          </a:p>
          <a:p>
            <a:r>
              <a:rPr lang="en-US" dirty="0"/>
              <a:t>This is a well rounded course which gives me options for a well rounded career that honestly would help me live a more </a:t>
            </a:r>
          </a:p>
          <a:p>
            <a:r>
              <a:rPr lang="en-US" dirty="0"/>
              <a:t>Comfortable life.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4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D98C-7B0F-0E1F-50A6-748B3990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Gathering the components to build the traffic controller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5419-AEC5-DDB5-F3BF-859C90B5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818" y="887561"/>
            <a:ext cx="6164653" cy="1371600"/>
          </a:xfrm>
        </p:spPr>
        <p:txBody>
          <a:bodyPr/>
          <a:lstStyle/>
          <a:p>
            <a:r>
              <a:rPr lang="en-US" sz="2800" dirty="0"/>
              <a:t>Inventory (Picture)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1543B-EE78-C4A2-2524-26D7B09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5650" y="2395148"/>
            <a:ext cx="6164653" cy="447198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ESP 32 Board</a:t>
            </a:r>
          </a:p>
          <a:p>
            <a:pPr lvl="0"/>
            <a:r>
              <a:rPr lang="en-US" dirty="0"/>
              <a:t>Colored LEDs: Red, Yellow, Green, and Blue</a:t>
            </a:r>
          </a:p>
          <a:p>
            <a:pPr lvl="0"/>
            <a:r>
              <a:rPr lang="en-US" dirty="0"/>
              <a:t>220 Ohm Resistors (optional)</a:t>
            </a:r>
          </a:p>
          <a:p>
            <a:pPr lvl="0"/>
            <a:r>
              <a:rPr lang="en-US" dirty="0"/>
              <a:t>Wires</a:t>
            </a:r>
          </a:p>
          <a:p>
            <a:pPr lvl="0"/>
            <a:r>
              <a:rPr lang="en-US" dirty="0"/>
              <a:t>Breadboard(s)</a:t>
            </a:r>
          </a:p>
          <a:p>
            <a:pPr lvl="0"/>
            <a:r>
              <a:rPr lang="en-US" dirty="0"/>
              <a:t>LCD Unit with I2C Adapter</a:t>
            </a:r>
          </a:p>
          <a:p>
            <a:pPr lvl="0"/>
            <a:r>
              <a:rPr lang="en-US" dirty="0"/>
              <a:t>Active Buzzer</a:t>
            </a:r>
          </a:p>
          <a:p>
            <a:pPr lvl="0"/>
            <a:r>
              <a:rPr lang="en-US" dirty="0"/>
              <a:t>Mini Router </a:t>
            </a:r>
          </a:p>
          <a:p>
            <a:pPr lvl="0"/>
            <a:r>
              <a:rPr lang="en-US" dirty="0"/>
              <a:t>Push Button(s) </a:t>
            </a:r>
          </a:p>
          <a:p>
            <a:pPr lvl="0"/>
            <a:r>
              <a:rPr lang="en-US" dirty="0"/>
              <a:t>PIR Motion Sensor</a:t>
            </a:r>
          </a:p>
          <a:p>
            <a:endParaRPr lang="en-US" dirty="0"/>
          </a:p>
        </p:txBody>
      </p:sp>
      <p:pic>
        <p:nvPicPr>
          <p:cNvPr id="6" name="Picture Placeholder 3">
            <a:extLst>
              <a:ext uri="{FF2B5EF4-FFF2-40B4-BE49-F238E27FC236}">
                <a16:creationId xmlns:a16="http://schemas.microsoft.com/office/drawing/2014/main" id="{5369D0DF-977E-0958-CA21-34AF48024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" r="378"/>
          <a:stretch>
            <a:fillRect/>
          </a:stretch>
        </p:blipFill>
        <p:spPr>
          <a:xfrm>
            <a:off x="4775735" y="1640944"/>
            <a:ext cx="6583363" cy="4873625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7C5829-94B7-9AD5-ACBE-91FA875D03A8}"/>
              </a:ext>
            </a:extLst>
          </p:cNvPr>
          <p:cNvCxnSpPr>
            <a:cxnSpLocks/>
          </p:cNvCxnSpPr>
          <p:nvPr/>
        </p:nvCxnSpPr>
        <p:spPr>
          <a:xfrm>
            <a:off x="8971984" y="1216026"/>
            <a:ext cx="0" cy="1069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A620C9-C226-64F0-54D7-ACB591FD33E5}"/>
              </a:ext>
            </a:extLst>
          </p:cNvPr>
          <p:cNvSpPr txBox="1"/>
          <p:nvPr/>
        </p:nvSpPr>
        <p:spPr>
          <a:xfrm>
            <a:off x="8323825" y="914400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 Router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081E4A-0BAE-1E72-D626-0A3BB7A734E9}"/>
              </a:ext>
            </a:extLst>
          </p:cNvPr>
          <p:cNvCxnSpPr>
            <a:cxnSpLocks/>
          </p:cNvCxnSpPr>
          <p:nvPr/>
        </p:nvCxnSpPr>
        <p:spPr>
          <a:xfrm>
            <a:off x="4798337" y="5254028"/>
            <a:ext cx="1437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6D7240-8DEF-C475-1658-9561EBC2A199}"/>
              </a:ext>
            </a:extLst>
          </p:cNvPr>
          <p:cNvSpPr txBox="1"/>
          <p:nvPr/>
        </p:nvSpPr>
        <p:spPr>
          <a:xfrm>
            <a:off x="3892990" y="4884696"/>
            <a:ext cx="145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LED’s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42F3BE-23F5-5A3D-566C-BFCE7A86CE6A}"/>
              </a:ext>
            </a:extLst>
          </p:cNvPr>
          <p:cNvCxnSpPr>
            <a:cxnSpLocks/>
          </p:cNvCxnSpPr>
          <p:nvPr/>
        </p:nvCxnSpPr>
        <p:spPr>
          <a:xfrm flipH="1">
            <a:off x="10600098" y="5576935"/>
            <a:ext cx="807268" cy="377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F3DCD-4069-40B6-1494-B0F0E6DDC950}"/>
              </a:ext>
            </a:extLst>
          </p:cNvPr>
          <p:cNvCxnSpPr>
            <a:cxnSpLocks/>
          </p:cNvCxnSpPr>
          <p:nvPr/>
        </p:nvCxnSpPr>
        <p:spPr>
          <a:xfrm flipH="1" flipV="1">
            <a:off x="10473368" y="4871772"/>
            <a:ext cx="933998" cy="705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598201-9797-4536-96B4-1155B12D8CB7}"/>
              </a:ext>
            </a:extLst>
          </p:cNvPr>
          <p:cNvSpPr txBox="1"/>
          <p:nvPr/>
        </p:nvSpPr>
        <p:spPr>
          <a:xfrm>
            <a:off x="11359098" y="5392269"/>
            <a:ext cx="72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115033-DF37-0D7B-B751-9FD7E1587054}"/>
              </a:ext>
            </a:extLst>
          </p:cNvPr>
          <p:cNvCxnSpPr>
            <a:cxnSpLocks/>
          </p:cNvCxnSpPr>
          <p:nvPr/>
        </p:nvCxnSpPr>
        <p:spPr>
          <a:xfrm>
            <a:off x="6915338" y="1283732"/>
            <a:ext cx="0" cy="1245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EE3F89-CDB0-5006-C0C7-14A507E552A8}"/>
              </a:ext>
            </a:extLst>
          </p:cNvPr>
          <p:cNvSpPr txBox="1"/>
          <p:nvPr/>
        </p:nvSpPr>
        <p:spPr>
          <a:xfrm>
            <a:off x="6194117" y="981550"/>
            <a:ext cx="137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2D94BE-27C6-2D63-00C5-AC23C5F9399A}"/>
              </a:ext>
            </a:extLst>
          </p:cNvPr>
          <p:cNvCxnSpPr>
            <a:cxnSpLocks/>
          </p:cNvCxnSpPr>
          <p:nvPr/>
        </p:nvCxnSpPr>
        <p:spPr>
          <a:xfrm>
            <a:off x="8037244" y="2041980"/>
            <a:ext cx="0" cy="1845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F68383-AE43-496B-5539-9E2B4196C11A}"/>
              </a:ext>
            </a:extLst>
          </p:cNvPr>
          <p:cNvCxnSpPr>
            <a:cxnSpLocks/>
          </p:cNvCxnSpPr>
          <p:nvPr/>
        </p:nvCxnSpPr>
        <p:spPr>
          <a:xfrm flipH="1" flipV="1">
            <a:off x="7312182" y="3796292"/>
            <a:ext cx="337996" cy="586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021D0F-52C4-F643-8369-AC7EA1050C34}"/>
              </a:ext>
            </a:extLst>
          </p:cNvPr>
          <p:cNvCxnSpPr>
            <a:cxnSpLocks/>
          </p:cNvCxnSpPr>
          <p:nvPr/>
        </p:nvCxnSpPr>
        <p:spPr>
          <a:xfrm>
            <a:off x="5351274" y="2679826"/>
            <a:ext cx="492738" cy="980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34BADB-5CA8-E760-057C-7F3F92927363}"/>
              </a:ext>
            </a:extLst>
          </p:cNvPr>
          <p:cNvSpPr txBox="1"/>
          <p:nvPr/>
        </p:nvSpPr>
        <p:spPr>
          <a:xfrm>
            <a:off x="4706293" y="2395148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LCD UNIT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275E96-8959-E336-A234-CBDC9F0C3ABB}"/>
              </a:ext>
            </a:extLst>
          </p:cNvPr>
          <p:cNvSpPr txBox="1"/>
          <p:nvPr/>
        </p:nvSpPr>
        <p:spPr>
          <a:xfrm>
            <a:off x="7536397" y="4297098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Buzzer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674EF-E8CA-27B6-B621-50AED1BF2FBD}"/>
              </a:ext>
            </a:extLst>
          </p:cNvPr>
          <p:cNvSpPr txBox="1"/>
          <p:nvPr/>
        </p:nvSpPr>
        <p:spPr>
          <a:xfrm>
            <a:off x="7316784" y="1808550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 Buttons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9E533A-9CC1-DC2C-6304-A684BBD7CDC0}"/>
              </a:ext>
            </a:extLst>
          </p:cNvPr>
          <p:cNvCxnSpPr>
            <a:cxnSpLocks/>
          </p:cNvCxnSpPr>
          <p:nvPr/>
        </p:nvCxnSpPr>
        <p:spPr>
          <a:xfrm>
            <a:off x="5024673" y="3796292"/>
            <a:ext cx="1365565" cy="870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79D4E1-8211-F8DE-5660-0FD4665E4395}"/>
              </a:ext>
            </a:extLst>
          </p:cNvPr>
          <p:cNvSpPr txBox="1"/>
          <p:nvPr/>
        </p:nvSpPr>
        <p:spPr>
          <a:xfrm>
            <a:off x="4152269" y="3475311"/>
            <a:ext cx="141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 32 Board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6917E5-D88C-5B7B-7CF3-73012921F078}"/>
              </a:ext>
            </a:extLst>
          </p:cNvPr>
          <p:cNvCxnSpPr>
            <a:cxnSpLocks/>
          </p:cNvCxnSpPr>
          <p:nvPr/>
        </p:nvCxnSpPr>
        <p:spPr>
          <a:xfrm>
            <a:off x="4500295" y="4498974"/>
            <a:ext cx="8509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953F90-BBB0-A6EF-EC21-8ED12B92F989}"/>
              </a:ext>
            </a:extLst>
          </p:cNvPr>
          <p:cNvSpPr txBox="1"/>
          <p:nvPr/>
        </p:nvSpPr>
        <p:spPr>
          <a:xfrm>
            <a:off x="3348098" y="4152092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PIR Motion Sensor</a:t>
            </a:r>
          </a:p>
        </p:txBody>
      </p:sp>
    </p:spTree>
    <p:extLst>
      <p:ext uri="{BB962C8B-B14F-4D97-AF65-F5344CB8AC3E}">
        <p14:creationId xmlns:p14="http://schemas.microsoft.com/office/powerpoint/2010/main" val="250781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0B52-67C8-21BC-92B1-CE1F8123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ESP32 (Picture)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87F27-B2FF-505B-2428-CEEFF4EE6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Microcontroller mounted and powered ON</a:t>
            </a:r>
          </a:p>
          <a:p>
            <a:endParaRPr lang="en-US" dirty="0"/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E8BEEB64-FC39-76BA-A091-E5C5833FF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r="32622"/>
          <a:stretch>
            <a:fillRect/>
          </a:stretch>
        </p:blipFill>
        <p:spPr>
          <a:xfrm rot="5400000">
            <a:off x="6173789" y="490538"/>
            <a:ext cx="4873625" cy="663575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03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8549-FC0F-345D-5B5A-9F8D9B12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0200"/>
            <a:ext cx="6164653" cy="1371600"/>
          </a:xfrm>
        </p:spPr>
        <p:txBody>
          <a:bodyPr/>
          <a:lstStyle/>
          <a:p>
            <a:r>
              <a:rPr lang="en-US" sz="2800" dirty="0"/>
              <a:t>Installation of Arduino IDE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98A9A-F76C-7873-A131-F1D7E528C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971801"/>
            <a:ext cx="6164653" cy="1828800"/>
          </a:xfrm>
        </p:spPr>
        <p:txBody>
          <a:bodyPr/>
          <a:lstStyle/>
          <a:p>
            <a:r>
              <a:rPr lang="en-US" dirty="0"/>
              <a:t>Screenshot of Arduino IDE with </a:t>
            </a:r>
            <a:r>
              <a:rPr lang="en-US" b="1" dirty="0"/>
              <a:t>Port </a:t>
            </a:r>
            <a:r>
              <a:rPr lang="en-US" dirty="0"/>
              <a:t>selected from </a:t>
            </a:r>
          </a:p>
          <a:p>
            <a:r>
              <a:rPr lang="en-US" dirty="0"/>
              <a:t>Tools menu. 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8FE1BA28-64E6-077D-B491-D8BA7D54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>
          <a:xfrm>
            <a:off x="5129212" y="117475"/>
            <a:ext cx="6562725" cy="5708649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C4CB31-395F-A31B-42A1-262CC2BA6E36}"/>
              </a:ext>
            </a:extLst>
          </p:cNvPr>
          <p:cNvCxnSpPr>
            <a:cxnSpLocks/>
          </p:cNvCxnSpPr>
          <p:nvPr/>
        </p:nvCxnSpPr>
        <p:spPr>
          <a:xfrm flipH="1">
            <a:off x="9678154" y="4535786"/>
            <a:ext cx="588476" cy="389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8D6046-BF96-70B3-6D03-A5BB30B30E3A}"/>
              </a:ext>
            </a:extLst>
          </p:cNvPr>
          <p:cNvCxnSpPr>
            <a:cxnSpLocks/>
          </p:cNvCxnSpPr>
          <p:nvPr/>
        </p:nvCxnSpPr>
        <p:spPr>
          <a:xfrm flipH="1">
            <a:off x="7980535" y="2580237"/>
            <a:ext cx="584043" cy="152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6502C6-8E0F-6CB6-7DE4-C3B4D8E7B91B}"/>
              </a:ext>
            </a:extLst>
          </p:cNvPr>
          <p:cNvCxnSpPr>
            <a:cxnSpLocks/>
          </p:cNvCxnSpPr>
          <p:nvPr/>
        </p:nvCxnSpPr>
        <p:spPr>
          <a:xfrm flipH="1">
            <a:off x="7047107" y="2180942"/>
            <a:ext cx="648339" cy="210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86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E04A-BDFA-D20C-BA3B-2DD4A369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15" y="1600200"/>
            <a:ext cx="6164653" cy="1371600"/>
          </a:xfrm>
        </p:spPr>
        <p:txBody>
          <a:bodyPr/>
          <a:lstStyle/>
          <a:p>
            <a:r>
              <a:rPr lang="en-US" sz="2800" dirty="0"/>
              <a:t>ESP32 </a:t>
            </a:r>
            <a:r>
              <a:rPr lang="en-US" sz="2800" dirty="0" err="1"/>
              <a:t>WiFi</a:t>
            </a:r>
            <a:r>
              <a:rPr lang="en-US" sz="2800" dirty="0"/>
              <a:t> Scan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DBE81-CAA5-2541-24A2-28164A326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4196" y="2971800"/>
            <a:ext cx="6164653" cy="1828800"/>
          </a:xfrm>
        </p:spPr>
        <p:txBody>
          <a:bodyPr/>
          <a:lstStyle/>
          <a:p>
            <a:r>
              <a:rPr lang="en-US" dirty="0"/>
              <a:t>Screenshot of </a:t>
            </a:r>
            <a:r>
              <a:rPr lang="en-US" b="1" dirty="0"/>
              <a:t>Serial Monitor </a:t>
            </a:r>
            <a:r>
              <a:rPr lang="en-US" dirty="0"/>
              <a:t>in Arduino</a:t>
            </a:r>
          </a:p>
          <a:p>
            <a:r>
              <a:rPr lang="en-US" dirty="0"/>
              <a:t> IDE showing the available networks 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Picture Placeholder 27">
            <a:extLst>
              <a:ext uri="{FF2B5EF4-FFF2-40B4-BE49-F238E27FC236}">
                <a16:creationId xmlns:a16="http://schemas.microsoft.com/office/drawing/2014/main" id="{44A8332C-30EE-AF21-89C9-0D21C92B38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t="-690" r="28824" b="690"/>
          <a:stretch/>
        </p:blipFill>
        <p:spPr>
          <a:xfrm>
            <a:off x="4510041" y="679607"/>
            <a:ext cx="7591425" cy="5870575"/>
          </a:xfrm>
        </p:spPr>
      </p:pic>
    </p:spTree>
    <p:extLst>
      <p:ext uri="{BB962C8B-B14F-4D97-AF65-F5344CB8AC3E}">
        <p14:creationId xmlns:p14="http://schemas.microsoft.com/office/powerpoint/2010/main" val="276511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0417-D2DD-58D3-DDCC-729803D7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Traffic Controller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82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{0637482F-D722-4527-99D9-54DA36AE402E}tf03457452</Template>
  <TotalTime>122</TotalTime>
  <Words>915</Words>
  <Application>Microsoft Office PowerPoint</Application>
  <PresentationFormat>Widescreen</PresentationFormat>
  <Paragraphs>122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Celestial</vt:lpstr>
      <vt:lpstr>CEIS114 FINAL PROJECT Traffic controller</vt:lpstr>
      <vt:lpstr>Table of contents</vt:lpstr>
      <vt:lpstr>Introduction</vt:lpstr>
      <vt:lpstr>1. Gathering the components to build the traffic controller </vt:lpstr>
      <vt:lpstr>Inventory (Picture)</vt:lpstr>
      <vt:lpstr>ESP32 (Picture)</vt:lpstr>
      <vt:lpstr>Installation of Arduino IDE</vt:lpstr>
      <vt:lpstr>ESP32 WiFi Scan</vt:lpstr>
      <vt:lpstr>Creating the Traffic Controller </vt:lpstr>
      <vt:lpstr>Picture of circuit with  working LEDs </vt:lpstr>
      <vt:lpstr>Screenshot of code in Arduino IDE</vt:lpstr>
      <vt:lpstr>Creating a multiple traffic light controller</vt:lpstr>
      <vt:lpstr>Picture of circuit with working LEDs</vt:lpstr>
      <vt:lpstr>Screenshot of code in  Arduino IDE</vt:lpstr>
      <vt:lpstr>Creating a multiple traffic light controller with a cross walk</vt:lpstr>
      <vt:lpstr>Picture of circuit with working LEDs</vt:lpstr>
      <vt:lpstr>Screenshot of code in Arduino  IDE</vt:lpstr>
      <vt:lpstr>Screenshot of Serial Monitor in Arduino IDE</vt:lpstr>
      <vt:lpstr>Creating a multiple traffic light controller with a cross walk and an emergency buzzer</vt:lpstr>
      <vt:lpstr>Picture of circuit with working LEDs and LCD display</vt:lpstr>
      <vt:lpstr>Screenshot of code in Arduino IDE</vt:lpstr>
      <vt:lpstr>Screenshot of Serial Monitor in Arduino IDE</vt:lpstr>
      <vt:lpstr>Creating a Multiple Traffic Light Controller with a Cross Walk and an Emergency Buzzer with SMART sensor(option 2) </vt:lpstr>
      <vt:lpstr>Picture of circuit with working LEDs and LCD display</vt:lpstr>
      <vt:lpstr>Screenshot of code in Arduino IDE</vt:lpstr>
      <vt:lpstr>Screenshot of Serial Monitor in Arduino IDE</vt:lpstr>
      <vt:lpstr>Student feedback and reflection</vt:lpstr>
      <vt:lpstr>PowerPoint Presentation</vt:lpstr>
      <vt:lpstr>PowerPoint Presentation</vt:lpstr>
      <vt:lpstr>Conclusion, challenges and career skill obtained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CEIS114 FINAL PROJECT Traffic controller</dc:title>
  <dc:creator>Lakisha Snipe</dc:creator>
  <cp:lastModifiedBy>Lakisha Snipe</cp:lastModifiedBy>
  <cp:revision>1</cp:revision>
  <dcterms:created xsi:type="dcterms:W3CDTF">2023-04-22T18:45:28Z</dcterms:created>
  <dcterms:modified xsi:type="dcterms:W3CDTF">2023-04-22T20:47:33Z</dcterms:modified>
</cp:coreProperties>
</file>